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1" r:id="rId5"/>
    <p:sldId id="273" r:id="rId6"/>
    <p:sldId id="263" r:id="rId7"/>
    <p:sldId id="264" r:id="rId8"/>
    <p:sldId id="265" r:id="rId9"/>
    <p:sldId id="269" r:id="rId10"/>
    <p:sldId id="270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42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C5E8A-D1CD-4A26-A702-7AA8519401D9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64FF98-8327-45EB-A809-AB60EF910EE1}">
      <dgm:prSet phldrT="[Текст]" custT="1"/>
      <dgm:spPr/>
      <dgm:t>
        <a:bodyPr/>
        <a:lstStyle/>
        <a:p>
          <a:r>
            <a:rPr lang="ru-RU" sz="26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61D04-58CE-4506-B078-428751353792}" type="parTrans" cxnId="{95796C46-A065-4F17-B2A7-F44F56685C5D}">
      <dgm:prSet/>
      <dgm:spPr/>
      <dgm:t>
        <a:bodyPr/>
        <a:lstStyle/>
        <a:p>
          <a:endParaRPr lang="ru-RU"/>
        </a:p>
      </dgm:t>
    </dgm:pt>
    <dgm:pt modelId="{4E6039E4-8604-4ACA-A460-315A16959DF2}" type="sibTrans" cxnId="{95796C46-A065-4F17-B2A7-F44F56685C5D}">
      <dgm:prSet/>
      <dgm:spPr/>
      <dgm:t>
        <a:bodyPr/>
        <a:lstStyle/>
        <a:p>
          <a:endParaRPr lang="ru-RU"/>
        </a:p>
      </dgm:t>
    </dgm:pt>
    <dgm:pt modelId="{B40BC90D-AACA-4BA0-9AF6-D99B8EBD58BE}">
      <dgm:prSet phldrT="[Текст]" custT="1"/>
      <dgm:spPr/>
      <dgm:t>
        <a:bodyPr/>
        <a:lstStyle/>
        <a:p>
          <a:r>
            <a:rPr lang="ru-RU" sz="1400" dirty="0" smtClean="0"/>
            <a:t>Презентации</a:t>
          </a:r>
          <a:endParaRPr lang="ru-RU" sz="1400" dirty="0"/>
        </a:p>
      </dgm:t>
    </dgm:pt>
    <dgm:pt modelId="{B63CDFE0-795D-434A-9256-2466AB149F93}" type="parTrans" cxnId="{D045DAE6-7835-48BA-807F-F3C6D8260B44}">
      <dgm:prSet/>
      <dgm:spPr/>
      <dgm:t>
        <a:bodyPr/>
        <a:lstStyle/>
        <a:p>
          <a:endParaRPr lang="ru-RU"/>
        </a:p>
      </dgm:t>
    </dgm:pt>
    <dgm:pt modelId="{33A725AB-26F0-47EE-868C-D704E2721AE7}" type="sibTrans" cxnId="{D045DAE6-7835-48BA-807F-F3C6D8260B44}">
      <dgm:prSet/>
      <dgm:spPr/>
      <dgm:t>
        <a:bodyPr/>
        <a:lstStyle/>
        <a:p>
          <a:endParaRPr lang="ru-RU"/>
        </a:p>
      </dgm:t>
    </dgm:pt>
    <dgm:pt modelId="{838D740A-A51B-4646-89C8-1F0114828E1F}">
      <dgm:prSet phldrT="[Текст]" custT="1"/>
      <dgm:spPr/>
      <dgm:t>
        <a:bodyPr/>
        <a:lstStyle/>
        <a:p>
          <a:r>
            <a:rPr lang="ru-RU" sz="1400" dirty="0" smtClean="0"/>
            <a:t>Круглые столы</a:t>
          </a:r>
          <a:endParaRPr lang="ru-RU" sz="1400" dirty="0"/>
        </a:p>
      </dgm:t>
    </dgm:pt>
    <dgm:pt modelId="{319C9E55-1871-450C-B9C6-10DACFE66C8A}" type="parTrans" cxnId="{6ADFF01B-5F4F-4EB0-8D7B-0AD04B70F3F1}">
      <dgm:prSet/>
      <dgm:spPr/>
      <dgm:t>
        <a:bodyPr/>
        <a:lstStyle/>
        <a:p>
          <a:endParaRPr lang="ru-RU"/>
        </a:p>
      </dgm:t>
    </dgm:pt>
    <dgm:pt modelId="{C1BDC2D8-3C57-47F7-8F8C-AE1C40537F41}" type="sibTrans" cxnId="{6ADFF01B-5F4F-4EB0-8D7B-0AD04B70F3F1}">
      <dgm:prSet/>
      <dgm:spPr/>
      <dgm:t>
        <a:bodyPr/>
        <a:lstStyle/>
        <a:p>
          <a:endParaRPr lang="ru-RU"/>
        </a:p>
      </dgm:t>
    </dgm:pt>
    <dgm:pt modelId="{88D9A9B6-4D71-4182-8080-112D1432E666}">
      <dgm:prSet phldrT="[Текст]" custT="1"/>
      <dgm:spPr/>
      <dgm:t>
        <a:bodyPr/>
        <a:lstStyle/>
        <a:p>
          <a:r>
            <a:rPr lang="ru-RU" sz="1400" dirty="0" smtClean="0"/>
            <a:t>Показ открытых занятий</a:t>
          </a:r>
          <a:endParaRPr lang="ru-RU" sz="1400" dirty="0"/>
        </a:p>
      </dgm:t>
    </dgm:pt>
    <dgm:pt modelId="{CE1B579B-214D-4234-8FE0-646E526990A3}" type="parTrans" cxnId="{910FA0B0-AF98-415F-8480-84480522AD82}">
      <dgm:prSet/>
      <dgm:spPr/>
      <dgm:t>
        <a:bodyPr/>
        <a:lstStyle/>
        <a:p>
          <a:endParaRPr lang="ru-RU"/>
        </a:p>
      </dgm:t>
    </dgm:pt>
    <dgm:pt modelId="{CB8BEF48-64F1-4DFE-A05C-F7FDD97C0CE3}" type="sibTrans" cxnId="{910FA0B0-AF98-415F-8480-84480522AD82}">
      <dgm:prSet/>
      <dgm:spPr/>
      <dgm:t>
        <a:bodyPr/>
        <a:lstStyle/>
        <a:p>
          <a:endParaRPr lang="ru-RU"/>
        </a:p>
      </dgm:t>
    </dgm:pt>
    <dgm:pt modelId="{6DD724DA-B606-4D3E-8937-CAB3A62B5980}">
      <dgm:prSet phldrT="[Текст]" custT="1"/>
      <dgm:spPr/>
      <dgm:t>
        <a:bodyPr/>
        <a:lstStyle/>
        <a:p>
          <a:r>
            <a:rPr lang="ru-RU" sz="1400" dirty="0" smtClean="0"/>
            <a:t>Наглядная информация</a:t>
          </a:r>
          <a:endParaRPr lang="ru-RU" sz="1400" dirty="0"/>
        </a:p>
      </dgm:t>
    </dgm:pt>
    <dgm:pt modelId="{CAB9E92D-90AA-4064-818B-74F18D8DDF7E}" type="parTrans" cxnId="{56A17F39-A944-47A6-9E46-B2D6481EABA9}">
      <dgm:prSet/>
      <dgm:spPr/>
      <dgm:t>
        <a:bodyPr/>
        <a:lstStyle/>
        <a:p>
          <a:endParaRPr lang="ru-RU"/>
        </a:p>
      </dgm:t>
    </dgm:pt>
    <dgm:pt modelId="{BB00885E-14D1-4AE9-8878-D45BB1BDCDE6}" type="sibTrans" cxnId="{56A17F39-A944-47A6-9E46-B2D6481EABA9}">
      <dgm:prSet/>
      <dgm:spPr/>
      <dgm:t>
        <a:bodyPr/>
        <a:lstStyle/>
        <a:p>
          <a:endParaRPr lang="ru-RU"/>
        </a:p>
      </dgm:t>
    </dgm:pt>
    <dgm:pt modelId="{FA9E3F88-F725-4BF9-9D5E-80C082D7EB05}">
      <dgm:prSet phldrT="[Текст]" custT="1"/>
      <dgm:spPr/>
      <dgm:t>
        <a:bodyPr/>
        <a:lstStyle/>
        <a:p>
          <a:r>
            <a:rPr lang="ru-RU" sz="1400" dirty="0" smtClean="0"/>
            <a:t>Родительские собрания</a:t>
          </a:r>
          <a:endParaRPr lang="ru-RU" sz="1400" dirty="0"/>
        </a:p>
      </dgm:t>
    </dgm:pt>
    <dgm:pt modelId="{8F4D36BF-4E57-40B8-87CA-FC4DBD53FCFB}" type="parTrans" cxnId="{A36F19C5-BD25-4904-918D-DD638586BFAB}">
      <dgm:prSet/>
      <dgm:spPr/>
      <dgm:t>
        <a:bodyPr/>
        <a:lstStyle/>
        <a:p>
          <a:endParaRPr lang="ru-RU"/>
        </a:p>
      </dgm:t>
    </dgm:pt>
    <dgm:pt modelId="{FD748F05-8621-4F52-A581-9539C3A753D4}" type="sibTrans" cxnId="{A36F19C5-BD25-4904-918D-DD638586BFAB}">
      <dgm:prSet/>
      <dgm:spPr/>
      <dgm:t>
        <a:bodyPr/>
        <a:lstStyle/>
        <a:p>
          <a:endParaRPr lang="ru-RU"/>
        </a:p>
      </dgm:t>
    </dgm:pt>
    <dgm:pt modelId="{D27DB40C-8A9F-4646-95C6-D6E13B281A8F}">
      <dgm:prSet phldrT="[Текст]"/>
      <dgm:spPr/>
      <dgm:t>
        <a:bodyPr/>
        <a:lstStyle/>
        <a:p>
          <a:endParaRPr lang="ru-RU" dirty="0"/>
        </a:p>
      </dgm:t>
    </dgm:pt>
    <dgm:pt modelId="{F2B2B78E-823C-463B-9FF8-60B62CFFAEB4}" type="parTrans" cxnId="{13A1D3EC-BEE8-42BA-9A99-2908AE23A7DA}">
      <dgm:prSet/>
      <dgm:spPr/>
      <dgm:t>
        <a:bodyPr/>
        <a:lstStyle/>
        <a:p>
          <a:endParaRPr lang="ru-RU"/>
        </a:p>
      </dgm:t>
    </dgm:pt>
    <dgm:pt modelId="{D80561DD-7191-4695-9963-4882350E0C91}" type="sibTrans" cxnId="{13A1D3EC-BEE8-42BA-9A99-2908AE23A7DA}">
      <dgm:prSet/>
      <dgm:spPr/>
      <dgm:t>
        <a:bodyPr/>
        <a:lstStyle/>
        <a:p>
          <a:endParaRPr lang="ru-RU"/>
        </a:p>
      </dgm:t>
    </dgm:pt>
    <dgm:pt modelId="{ED4CC6AF-1043-465D-8B0B-131E1444F5DB}">
      <dgm:prSet phldrT="[Текст]" custT="1"/>
      <dgm:spPr/>
      <dgm:t>
        <a:bodyPr/>
        <a:lstStyle/>
        <a:p>
          <a:r>
            <a:rPr lang="ru-RU" sz="1400" dirty="0" smtClean="0"/>
            <a:t>Совместные праздники и досуги</a:t>
          </a:r>
          <a:endParaRPr lang="ru-RU" sz="1400" dirty="0"/>
        </a:p>
      </dgm:t>
    </dgm:pt>
    <dgm:pt modelId="{D04EC4B4-FBE3-453C-8507-87894EB77653}" type="parTrans" cxnId="{8A2A3A4B-6506-40EC-91B7-A5CFC3FFA319}">
      <dgm:prSet/>
      <dgm:spPr/>
      <dgm:t>
        <a:bodyPr/>
        <a:lstStyle/>
        <a:p>
          <a:endParaRPr lang="ru-RU"/>
        </a:p>
      </dgm:t>
    </dgm:pt>
    <dgm:pt modelId="{9ADF3394-A6F4-4C94-9803-5D6B7258D672}" type="sibTrans" cxnId="{8A2A3A4B-6506-40EC-91B7-A5CFC3FFA319}">
      <dgm:prSet/>
      <dgm:spPr/>
      <dgm:t>
        <a:bodyPr/>
        <a:lstStyle/>
        <a:p>
          <a:endParaRPr lang="ru-RU"/>
        </a:p>
      </dgm:t>
    </dgm:pt>
    <dgm:pt modelId="{8EF45565-B45D-411A-BDBE-B9D18A40967E}">
      <dgm:prSet phldrT="[Текст]" custT="1"/>
      <dgm:spPr/>
      <dgm:t>
        <a:bodyPr/>
        <a:lstStyle/>
        <a:p>
          <a:r>
            <a:rPr lang="ru-RU" sz="1400" dirty="0" smtClean="0"/>
            <a:t>Беседы</a:t>
          </a:r>
          <a:endParaRPr lang="ru-RU" sz="1400" dirty="0"/>
        </a:p>
      </dgm:t>
    </dgm:pt>
    <dgm:pt modelId="{AB1BC919-0065-455D-905C-2E70D9E78CFA}" type="parTrans" cxnId="{2A726909-C3E0-49AF-93D1-D49B761220DA}">
      <dgm:prSet/>
      <dgm:spPr/>
      <dgm:t>
        <a:bodyPr/>
        <a:lstStyle/>
        <a:p>
          <a:endParaRPr lang="ru-RU"/>
        </a:p>
      </dgm:t>
    </dgm:pt>
    <dgm:pt modelId="{6D04AAB4-35ED-47D6-A673-127D88747BCA}" type="sibTrans" cxnId="{2A726909-C3E0-49AF-93D1-D49B761220DA}">
      <dgm:prSet/>
      <dgm:spPr/>
      <dgm:t>
        <a:bodyPr/>
        <a:lstStyle/>
        <a:p>
          <a:endParaRPr lang="ru-RU"/>
        </a:p>
      </dgm:t>
    </dgm:pt>
    <dgm:pt modelId="{161A0B36-1014-4413-8B03-E007A7DB284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/>
            <a:t>Консультации</a:t>
          </a:r>
        </a:p>
      </dgm:t>
    </dgm:pt>
    <dgm:pt modelId="{2166688E-3AAD-4045-8D44-EC8262FC0CC4}" type="parTrans" cxnId="{B32A5DAC-1D2C-4D9A-99A4-88FD22A0FE11}">
      <dgm:prSet/>
      <dgm:spPr/>
      <dgm:t>
        <a:bodyPr/>
        <a:lstStyle/>
        <a:p>
          <a:endParaRPr lang="ru-RU"/>
        </a:p>
      </dgm:t>
    </dgm:pt>
    <dgm:pt modelId="{7B883C53-B520-4FAC-B09A-62BC5E1408DA}" type="sibTrans" cxnId="{B32A5DAC-1D2C-4D9A-99A4-88FD22A0FE11}">
      <dgm:prSet/>
      <dgm:spPr/>
      <dgm:t>
        <a:bodyPr/>
        <a:lstStyle/>
        <a:p>
          <a:endParaRPr lang="ru-RU"/>
        </a:p>
      </dgm:t>
    </dgm:pt>
    <dgm:pt modelId="{2918AF82-D191-410A-8449-BB30E06BF9B0}">
      <dgm:prSet phldrT="[Текст]" custT="1"/>
      <dgm:spPr/>
      <dgm:t>
        <a:bodyPr/>
        <a:lstStyle/>
        <a:p>
          <a:r>
            <a:rPr lang="ru-RU" sz="1400" dirty="0" smtClean="0"/>
            <a:t>Дни открытых дверей</a:t>
          </a:r>
          <a:endParaRPr lang="ru-RU" sz="1400" dirty="0"/>
        </a:p>
      </dgm:t>
    </dgm:pt>
    <dgm:pt modelId="{1DE12FBD-855F-4F90-8207-42B68CF139A1}" type="parTrans" cxnId="{9C937AC7-0591-451B-80A3-AB77031343A9}">
      <dgm:prSet/>
      <dgm:spPr/>
      <dgm:t>
        <a:bodyPr/>
        <a:lstStyle/>
        <a:p>
          <a:endParaRPr lang="ru-RU"/>
        </a:p>
      </dgm:t>
    </dgm:pt>
    <dgm:pt modelId="{F037F754-741E-40DB-876E-322BD6132EF1}" type="sibTrans" cxnId="{9C937AC7-0591-451B-80A3-AB77031343A9}">
      <dgm:prSet/>
      <dgm:spPr/>
      <dgm:t>
        <a:bodyPr/>
        <a:lstStyle/>
        <a:p>
          <a:endParaRPr lang="ru-RU"/>
        </a:p>
      </dgm:t>
    </dgm:pt>
    <dgm:pt modelId="{6F76D7A6-44C9-4703-950A-FBDD1A2286F3}" type="pres">
      <dgm:prSet presAssocID="{625C5E8A-D1CD-4A26-A702-7AA8519401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88A7D-29C0-4B88-AC5A-6DC42EBD44ED}" type="pres">
      <dgm:prSet presAssocID="{5C64FF98-8327-45EB-A809-AB60EF910EE1}" presName="centerShape" presStyleLbl="node0" presStyleIdx="0" presStyleCnt="1" custScaleX="201090" custScaleY="206365"/>
      <dgm:spPr/>
      <dgm:t>
        <a:bodyPr/>
        <a:lstStyle/>
        <a:p>
          <a:endParaRPr lang="ru-RU"/>
        </a:p>
      </dgm:t>
    </dgm:pt>
    <dgm:pt modelId="{2FD7D016-66AD-4C81-AE11-CB294C39ED5F}" type="pres">
      <dgm:prSet presAssocID="{B63CDFE0-795D-434A-9256-2466AB149F93}" presName="Name9" presStyleLbl="parChTrans1D2" presStyleIdx="0" presStyleCnt="9"/>
      <dgm:spPr/>
      <dgm:t>
        <a:bodyPr/>
        <a:lstStyle/>
        <a:p>
          <a:endParaRPr lang="ru-RU"/>
        </a:p>
      </dgm:t>
    </dgm:pt>
    <dgm:pt modelId="{BFD99E95-0BB8-41B2-84C5-7BB1ABAD9AD4}" type="pres">
      <dgm:prSet presAssocID="{B63CDFE0-795D-434A-9256-2466AB149F9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F0FFBC2-959F-4CFB-BA52-B685F6B91138}" type="pres">
      <dgm:prSet presAssocID="{B40BC90D-AACA-4BA0-9AF6-D99B8EBD58BE}" presName="node" presStyleLbl="node1" presStyleIdx="0" presStyleCnt="9" custScaleX="10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414A4-DDC0-4B95-92ED-6534EBE3AA40}" type="pres">
      <dgm:prSet presAssocID="{319C9E55-1871-450C-B9C6-10DACFE66C8A}" presName="Name9" presStyleLbl="parChTrans1D2" presStyleIdx="1" presStyleCnt="9"/>
      <dgm:spPr/>
      <dgm:t>
        <a:bodyPr/>
        <a:lstStyle/>
        <a:p>
          <a:endParaRPr lang="ru-RU"/>
        </a:p>
      </dgm:t>
    </dgm:pt>
    <dgm:pt modelId="{F9784A30-1F85-45C1-9A2C-5F72D0DD63B5}" type="pres">
      <dgm:prSet presAssocID="{319C9E55-1871-450C-B9C6-10DACFE66C8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631150E-D850-4065-B3D2-0FC063FF2851}" type="pres">
      <dgm:prSet presAssocID="{838D740A-A51B-4646-89C8-1F0114828E1F}" presName="node" presStyleLbl="node1" presStyleIdx="1" presStyleCnt="9" custScaleX="10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3483-711D-4D85-9627-EE12747A7900}" type="pres">
      <dgm:prSet presAssocID="{CE1B579B-214D-4234-8FE0-646E526990A3}" presName="Name9" presStyleLbl="parChTrans1D2" presStyleIdx="2" presStyleCnt="9"/>
      <dgm:spPr/>
      <dgm:t>
        <a:bodyPr/>
        <a:lstStyle/>
        <a:p>
          <a:endParaRPr lang="ru-RU"/>
        </a:p>
      </dgm:t>
    </dgm:pt>
    <dgm:pt modelId="{A1EF9F4D-7E13-49DA-98CC-69DF0D462923}" type="pres">
      <dgm:prSet presAssocID="{CE1B579B-214D-4234-8FE0-646E526990A3}" presName="connTx" presStyleLbl="parChTrans1D2" presStyleIdx="2" presStyleCnt="9"/>
      <dgm:spPr/>
      <dgm:t>
        <a:bodyPr/>
        <a:lstStyle/>
        <a:p>
          <a:endParaRPr lang="ru-RU"/>
        </a:p>
      </dgm:t>
    </dgm:pt>
    <dgm:pt modelId="{FF8C3360-2FAF-4ADB-A207-D4A5AEA4EB1A}" type="pres">
      <dgm:prSet presAssocID="{88D9A9B6-4D71-4182-8080-112D1432E66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95BFF-4A08-493D-A4D8-F63CDAECA42E}" type="pres">
      <dgm:prSet presAssocID="{CAB9E92D-90AA-4064-818B-74F18D8DDF7E}" presName="Name9" presStyleLbl="parChTrans1D2" presStyleIdx="3" presStyleCnt="9"/>
      <dgm:spPr/>
      <dgm:t>
        <a:bodyPr/>
        <a:lstStyle/>
        <a:p>
          <a:endParaRPr lang="ru-RU"/>
        </a:p>
      </dgm:t>
    </dgm:pt>
    <dgm:pt modelId="{C5D0AE5A-E1F2-417C-B768-22C26540024F}" type="pres">
      <dgm:prSet presAssocID="{CAB9E92D-90AA-4064-818B-74F18D8DDF7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C621138-6B64-425F-B756-F6ED5B3E46C7}" type="pres">
      <dgm:prSet presAssocID="{6DD724DA-B606-4D3E-8937-CAB3A62B598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65430-02E7-4CEB-A3CA-89E250C1D91E}" type="pres">
      <dgm:prSet presAssocID="{8F4D36BF-4E57-40B8-87CA-FC4DBD53FCFB}" presName="Name9" presStyleLbl="parChTrans1D2" presStyleIdx="4" presStyleCnt="9"/>
      <dgm:spPr/>
      <dgm:t>
        <a:bodyPr/>
        <a:lstStyle/>
        <a:p>
          <a:endParaRPr lang="ru-RU"/>
        </a:p>
      </dgm:t>
    </dgm:pt>
    <dgm:pt modelId="{ECAA156E-B577-4069-B201-7BFDA32B717A}" type="pres">
      <dgm:prSet presAssocID="{8F4D36BF-4E57-40B8-87CA-FC4DBD53FCFB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88AA111-4675-4645-82E4-BFFA9C25A185}" type="pres">
      <dgm:prSet presAssocID="{FA9E3F88-F725-4BF9-9D5E-80C082D7EB05}" presName="node" presStyleLbl="node1" presStyleIdx="4" presStyleCnt="9" custScaleX="10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E7B18-E5C8-4672-8656-D9AF5F5C5B0C}" type="pres">
      <dgm:prSet presAssocID="{AB1BC919-0065-455D-905C-2E70D9E78CFA}" presName="Name9" presStyleLbl="parChTrans1D2" presStyleIdx="5" presStyleCnt="9"/>
      <dgm:spPr/>
      <dgm:t>
        <a:bodyPr/>
        <a:lstStyle/>
        <a:p>
          <a:endParaRPr lang="ru-RU"/>
        </a:p>
      </dgm:t>
    </dgm:pt>
    <dgm:pt modelId="{ECFB7C01-C1D4-4DD0-A7BB-898815D3BE4A}" type="pres">
      <dgm:prSet presAssocID="{AB1BC919-0065-455D-905C-2E70D9E78CFA}" presName="connTx" presStyleLbl="parChTrans1D2" presStyleIdx="5" presStyleCnt="9"/>
      <dgm:spPr/>
      <dgm:t>
        <a:bodyPr/>
        <a:lstStyle/>
        <a:p>
          <a:endParaRPr lang="ru-RU"/>
        </a:p>
      </dgm:t>
    </dgm:pt>
    <dgm:pt modelId="{EAA28ACB-A72E-4754-ACD5-8380A5C637B9}" type="pres">
      <dgm:prSet presAssocID="{8EF45565-B45D-411A-BDBE-B9D18A40967E}" presName="node" presStyleLbl="node1" presStyleIdx="5" presStyleCnt="9" custScaleX="104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FD06-77C9-4DFB-A21E-DB5BF70CA8D2}" type="pres">
      <dgm:prSet presAssocID="{2166688E-3AAD-4045-8D44-EC8262FC0CC4}" presName="Name9" presStyleLbl="parChTrans1D2" presStyleIdx="6" presStyleCnt="9"/>
      <dgm:spPr/>
      <dgm:t>
        <a:bodyPr/>
        <a:lstStyle/>
        <a:p>
          <a:endParaRPr lang="ru-RU"/>
        </a:p>
      </dgm:t>
    </dgm:pt>
    <dgm:pt modelId="{6A33A0FE-F038-4979-B0FF-D0F46C0FEF5B}" type="pres">
      <dgm:prSet presAssocID="{2166688E-3AAD-4045-8D44-EC8262FC0CC4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DD200E7-6B8C-4CD3-B7E9-9850F4E36EAF}" type="pres">
      <dgm:prSet presAssocID="{161A0B36-1014-4413-8B03-E007A7DB2841}" presName="node" presStyleLbl="node1" presStyleIdx="6" presStyleCnt="9" custScaleX="10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EE8DB-5AC0-4D3B-9AED-1090AA68742C}" type="pres">
      <dgm:prSet presAssocID="{1DE12FBD-855F-4F90-8207-42B68CF139A1}" presName="Name9" presStyleLbl="parChTrans1D2" presStyleIdx="7" presStyleCnt="9"/>
      <dgm:spPr/>
      <dgm:t>
        <a:bodyPr/>
        <a:lstStyle/>
        <a:p>
          <a:endParaRPr lang="ru-RU"/>
        </a:p>
      </dgm:t>
    </dgm:pt>
    <dgm:pt modelId="{DB121D32-4587-43EF-9F0B-F95E27C5D82A}" type="pres">
      <dgm:prSet presAssocID="{1DE12FBD-855F-4F90-8207-42B68CF139A1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F0DDFBF-1CB4-471C-85CE-9BB6B2822252}" type="pres">
      <dgm:prSet presAssocID="{2918AF82-D191-410A-8449-BB30E06BF9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0383-4920-4966-91E5-729FBE942AE0}" type="pres">
      <dgm:prSet presAssocID="{D04EC4B4-FBE3-453C-8507-87894EB77653}" presName="Name9" presStyleLbl="parChTrans1D2" presStyleIdx="8" presStyleCnt="9"/>
      <dgm:spPr/>
      <dgm:t>
        <a:bodyPr/>
        <a:lstStyle/>
        <a:p>
          <a:endParaRPr lang="ru-RU"/>
        </a:p>
      </dgm:t>
    </dgm:pt>
    <dgm:pt modelId="{CA5C43F2-EDE9-421E-8A63-32591CCFD9D2}" type="pres">
      <dgm:prSet presAssocID="{D04EC4B4-FBE3-453C-8507-87894EB77653}" presName="connTx" presStyleLbl="parChTrans1D2" presStyleIdx="8" presStyleCnt="9"/>
      <dgm:spPr/>
      <dgm:t>
        <a:bodyPr/>
        <a:lstStyle/>
        <a:p>
          <a:endParaRPr lang="ru-RU"/>
        </a:p>
      </dgm:t>
    </dgm:pt>
    <dgm:pt modelId="{61760099-ACDC-4B69-9419-8F7D689D1034}" type="pres">
      <dgm:prSet presAssocID="{ED4CC6AF-1043-465D-8B0B-131E1444F5D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F613C-70CF-4532-A99D-8A7CF755AB1C}" type="presOf" srcId="{625C5E8A-D1CD-4A26-A702-7AA8519401D9}" destId="{6F76D7A6-44C9-4703-950A-FBDD1A2286F3}" srcOrd="0" destOrd="0" presId="urn:microsoft.com/office/officeart/2005/8/layout/radial1"/>
    <dgm:cxn modelId="{512A3A2B-EE58-4956-861D-B2C657504B50}" type="presOf" srcId="{838D740A-A51B-4646-89C8-1F0114828E1F}" destId="{B631150E-D850-4065-B3D2-0FC063FF2851}" srcOrd="0" destOrd="0" presId="urn:microsoft.com/office/officeart/2005/8/layout/radial1"/>
    <dgm:cxn modelId="{46EF8119-04B5-48EE-948F-D1D610470134}" type="presOf" srcId="{CAB9E92D-90AA-4064-818B-74F18D8DDF7E}" destId="{50D95BFF-4A08-493D-A4D8-F63CDAECA42E}" srcOrd="0" destOrd="0" presId="urn:microsoft.com/office/officeart/2005/8/layout/radial1"/>
    <dgm:cxn modelId="{13A1D3EC-BEE8-42BA-9A99-2908AE23A7DA}" srcId="{625C5E8A-D1CD-4A26-A702-7AA8519401D9}" destId="{D27DB40C-8A9F-4646-95C6-D6E13B281A8F}" srcOrd="1" destOrd="0" parTransId="{F2B2B78E-823C-463B-9FF8-60B62CFFAEB4}" sibTransId="{D80561DD-7191-4695-9963-4882350E0C91}"/>
    <dgm:cxn modelId="{313D3B90-9E15-4180-8DE4-7FD799F3C5CB}" type="presOf" srcId="{1DE12FBD-855F-4F90-8207-42B68CF139A1}" destId="{392EE8DB-5AC0-4D3B-9AED-1090AA68742C}" srcOrd="0" destOrd="0" presId="urn:microsoft.com/office/officeart/2005/8/layout/radial1"/>
    <dgm:cxn modelId="{629AC255-D551-4B04-BDA4-FE31332B3D17}" type="presOf" srcId="{88D9A9B6-4D71-4182-8080-112D1432E666}" destId="{FF8C3360-2FAF-4ADB-A207-D4A5AEA4EB1A}" srcOrd="0" destOrd="0" presId="urn:microsoft.com/office/officeart/2005/8/layout/radial1"/>
    <dgm:cxn modelId="{83E573FD-68C7-45A3-8C54-4704C837B3DC}" type="presOf" srcId="{8F4D36BF-4E57-40B8-87CA-FC4DBD53FCFB}" destId="{93365430-02E7-4CEB-A3CA-89E250C1D91E}" srcOrd="0" destOrd="0" presId="urn:microsoft.com/office/officeart/2005/8/layout/radial1"/>
    <dgm:cxn modelId="{55565D90-9B11-44D1-B40E-BEC52F5F5921}" type="presOf" srcId="{2918AF82-D191-410A-8449-BB30E06BF9B0}" destId="{9F0DDFBF-1CB4-471C-85CE-9BB6B2822252}" srcOrd="0" destOrd="0" presId="urn:microsoft.com/office/officeart/2005/8/layout/radial1"/>
    <dgm:cxn modelId="{AA942A43-8382-4C69-AEE8-15A14F4A7FA9}" type="presOf" srcId="{1DE12FBD-855F-4F90-8207-42B68CF139A1}" destId="{DB121D32-4587-43EF-9F0B-F95E27C5D82A}" srcOrd="1" destOrd="0" presId="urn:microsoft.com/office/officeart/2005/8/layout/radial1"/>
    <dgm:cxn modelId="{B42767A1-0C20-4BD9-AFD8-80C172FEC2EC}" type="presOf" srcId="{B63CDFE0-795D-434A-9256-2466AB149F93}" destId="{BFD99E95-0BB8-41B2-84C5-7BB1ABAD9AD4}" srcOrd="1" destOrd="0" presId="urn:microsoft.com/office/officeart/2005/8/layout/radial1"/>
    <dgm:cxn modelId="{915F5607-CA85-409D-AF77-0C5481943A95}" type="presOf" srcId="{2166688E-3AAD-4045-8D44-EC8262FC0CC4}" destId="{C62EFD06-77C9-4DFB-A21E-DB5BF70CA8D2}" srcOrd="0" destOrd="0" presId="urn:microsoft.com/office/officeart/2005/8/layout/radial1"/>
    <dgm:cxn modelId="{B0B42C16-A0A8-4668-9367-E22DF3890BFE}" type="presOf" srcId="{CAB9E92D-90AA-4064-818B-74F18D8DDF7E}" destId="{C5D0AE5A-E1F2-417C-B768-22C26540024F}" srcOrd="1" destOrd="0" presId="urn:microsoft.com/office/officeart/2005/8/layout/radial1"/>
    <dgm:cxn modelId="{6ADFF01B-5F4F-4EB0-8D7B-0AD04B70F3F1}" srcId="{5C64FF98-8327-45EB-A809-AB60EF910EE1}" destId="{838D740A-A51B-4646-89C8-1F0114828E1F}" srcOrd="1" destOrd="0" parTransId="{319C9E55-1871-450C-B9C6-10DACFE66C8A}" sibTransId="{C1BDC2D8-3C57-47F7-8F8C-AE1C40537F41}"/>
    <dgm:cxn modelId="{53F9CF21-6523-4383-A492-AB4BA707D9A2}" type="presOf" srcId="{B63CDFE0-795D-434A-9256-2466AB149F93}" destId="{2FD7D016-66AD-4C81-AE11-CB294C39ED5F}" srcOrd="0" destOrd="0" presId="urn:microsoft.com/office/officeart/2005/8/layout/radial1"/>
    <dgm:cxn modelId="{8A2A3A4B-6506-40EC-91B7-A5CFC3FFA319}" srcId="{5C64FF98-8327-45EB-A809-AB60EF910EE1}" destId="{ED4CC6AF-1043-465D-8B0B-131E1444F5DB}" srcOrd="8" destOrd="0" parTransId="{D04EC4B4-FBE3-453C-8507-87894EB77653}" sibTransId="{9ADF3394-A6F4-4C94-9803-5D6B7258D672}"/>
    <dgm:cxn modelId="{C3CC6120-18D2-458D-B58F-D2C5A48F3AB4}" type="presOf" srcId="{D04EC4B4-FBE3-453C-8507-87894EB77653}" destId="{70F20383-4920-4966-91E5-729FBE942AE0}" srcOrd="0" destOrd="0" presId="urn:microsoft.com/office/officeart/2005/8/layout/radial1"/>
    <dgm:cxn modelId="{95796C46-A065-4F17-B2A7-F44F56685C5D}" srcId="{625C5E8A-D1CD-4A26-A702-7AA8519401D9}" destId="{5C64FF98-8327-45EB-A809-AB60EF910EE1}" srcOrd="0" destOrd="0" parTransId="{B3461D04-58CE-4506-B078-428751353792}" sibTransId="{4E6039E4-8604-4ACA-A460-315A16959DF2}"/>
    <dgm:cxn modelId="{B77F54B8-BE83-42E2-A33D-BBBDB7E63E5E}" type="presOf" srcId="{319C9E55-1871-450C-B9C6-10DACFE66C8A}" destId="{889414A4-DDC0-4B95-92ED-6534EBE3AA40}" srcOrd="0" destOrd="0" presId="urn:microsoft.com/office/officeart/2005/8/layout/radial1"/>
    <dgm:cxn modelId="{3AD5D511-9077-46C2-B564-1B9011109295}" type="presOf" srcId="{6DD724DA-B606-4D3E-8937-CAB3A62B5980}" destId="{6C621138-6B64-425F-B756-F6ED5B3E46C7}" srcOrd="0" destOrd="0" presId="urn:microsoft.com/office/officeart/2005/8/layout/radial1"/>
    <dgm:cxn modelId="{7C461D83-1143-4363-A177-C145F122DCB2}" type="presOf" srcId="{161A0B36-1014-4413-8B03-E007A7DB2841}" destId="{1DD200E7-6B8C-4CD3-B7E9-9850F4E36EAF}" srcOrd="0" destOrd="0" presId="urn:microsoft.com/office/officeart/2005/8/layout/radial1"/>
    <dgm:cxn modelId="{3F8E954D-5816-433B-B86E-63E43FA6CB51}" type="presOf" srcId="{D04EC4B4-FBE3-453C-8507-87894EB77653}" destId="{CA5C43F2-EDE9-421E-8A63-32591CCFD9D2}" srcOrd="1" destOrd="0" presId="urn:microsoft.com/office/officeart/2005/8/layout/radial1"/>
    <dgm:cxn modelId="{910FA0B0-AF98-415F-8480-84480522AD82}" srcId="{5C64FF98-8327-45EB-A809-AB60EF910EE1}" destId="{88D9A9B6-4D71-4182-8080-112D1432E666}" srcOrd="2" destOrd="0" parTransId="{CE1B579B-214D-4234-8FE0-646E526990A3}" sibTransId="{CB8BEF48-64F1-4DFE-A05C-F7FDD97C0CE3}"/>
    <dgm:cxn modelId="{2E19C109-959B-4A80-9914-11895414AB08}" type="presOf" srcId="{2166688E-3AAD-4045-8D44-EC8262FC0CC4}" destId="{6A33A0FE-F038-4979-B0FF-D0F46C0FEF5B}" srcOrd="1" destOrd="0" presId="urn:microsoft.com/office/officeart/2005/8/layout/radial1"/>
    <dgm:cxn modelId="{52A03029-B147-4A16-B9F1-3CD2256187FD}" type="presOf" srcId="{B40BC90D-AACA-4BA0-9AF6-D99B8EBD58BE}" destId="{4F0FFBC2-959F-4CFB-BA52-B685F6B91138}" srcOrd="0" destOrd="0" presId="urn:microsoft.com/office/officeart/2005/8/layout/radial1"/>
    <dgm:cxn modelId="{25932EC2-44A2-4307-989B-4CCCB24B1C8A}" type="presOf" srcId="{CE1B579B-214D-4234-8FE0-646E526990A3}" destId="{A1EF9F4D-7E13-49DA-98CC-69DF0D462923}" srcOrd="1" destOrd="0" presId="urn:microsoft.com/office/officeart/2005/8/layout/radial1"/>
    <dgm:cxn modelId="{4DC8AA7A-59B5-455E-A8B1-1C8E7F19A5B4}" type="presOf" srcId="{ED4CC6AF-1043-465D-8B0B-131E1444F5DB}" destId="{61760099-ACDC-4B69-9419-8F7D689D1034}" srcOrd="0" destOrd="0" presId="urn:microsoft.com/office/officeart/2005/8/layout/radial1"/>
    <dgm:cxn modelId="{56A17F39-A944-47A6-9E46-B2D6481EABA9}" srcId="{5C64FF98-8327-45EB-A809-AB60EF910EE1}" destId="{6DD724DA-B606-4D3E-8937-CAB3A62B5980}" srcOrd="3" destOrd="0" parTransId="{CAB9E92D-90AA-4064-818B-74F18D8DDF7E}" sibTransId="{BB00885E-14D1-4AE9-8878-D45BB1BDCDE6}"/>
    <dgm:cxn modelId="{B32A5DAC-1D2C-4D9A-99A4-88FD22A0FE11}" srcId="{5C64FF98-8327-45EB-A809-AB60EF910EE1}" destId="{161A0B36-1014-4413-8B03-E007A7DB2841}" srcOrd="6" destOrd="0" parTransId="{2166688E-3AAD-4045-8D44-EC8262FC0CC4}" sibTransId="{7B883C53-B520-4FAC-B09A-62BC5E1408DA}"/>
    <dgm:cxn modelId="{47206808-8DBE-4365-AB45-0F1DB9D6B061}" type="presOf" srcId="{319C9E55-1871-450C-B9C6-10DACFE66C8A}" destId="{F9784A30-1F85-45C1-9A2C-5F72D0DD63B5}" srcOrd="1" destOrd="0" presId="urn:microsoft.com/office/officeart/2005/8/layout/radial1"/>
    <dgm:cxn modelId="{C7A2C430-FE97-4580-BAC5-102F4076829C}" type="presOf" srcId="{8EF45565-B45D-411A-BDBE-B9D18A40967E}" destId="{EAA28ACB-A72E-4754-ACD5-8380A5C637B9}" srcOrd="0" destOrd="0" presId="urn:microsoft.com/office/officeart/2005/8/layout/radial1"/>
    <dgm:cxn modelId="{EABBA062-FC12-40D4-BC0C-D22F0E7132D1}" type="presOf" srcId="{8F4D36BF-4E57-40B8-87CA-FC4DBD53FCFB}" destId="{ECAA156E-B577-4069-B201-7BFDA32B717A}" srcOrd="1" destOrd="0" presId="urn:microsoft.com/office/officeart/2005/8/layout/radial1"/>
    <dgm:cxn modelId="{D045DAE6-7835-48BA-807F-F3C6D8260B44}" srcId="{5C64FF98-8327-45EB-A809-AB60EF910EE1}" destId="{B40BC90D-AACA-4BA0-9AF6-D99B8EBD58BE}" srcOrd="0" destOrd="0" parTransId="{B63CDFE0-795D-434A-9256-2466AB149F93}" sibTransId="{33A725AB-26F0-47EE-868C-D704E2721AE7}"/>
    <dgm:cxn modelId="{A36F19C5-BD25-4904-918D-DD638586BFAB}" srcId="{5C64FF98-8327-45EB-A809-AB60EF910EE1}" destId="{FA9E3F88-F725-4BF9-9D5E-80C082D7EB05}" srcOrd="4" destOrd="0" parTransId="{8F4D36BF-4E57-40B8-87CA-FC4DBD53FCFB}" sibTransId="{FD748F05-8621-4F52-A581-9539C3A753D4}"/>
    <dgm:cxn modelId="{03A45D7E-970C-49F6-A387-4B93239D0D58}" type="presOf" srcId="{5C64FF98-8327-45EB-A809-AB60EF910EE1}" destId="{55E88A7D-29C0-4B88-AC5A-6DC42EBD44ED}" srcOrd="0" destOrd="0" presId="urn:microsoft.com/office/officeart/2005/8/layout/radial1"/>
    <dgm:cxn modelId="{2A726909-C3E0-49AF-93D1-D49B761220DA}" srcId="{5C64FF98-8327-45EB-A809-AB60EF910EE1}" destId="{8EF45565-B45D-411A-BDBE-B9D18A40967E}" srcOrd="5" destOrd="0" parTransId="{AB1BC919-0065-455D-905C-2E70D9E78CFA}" sibTransId="{6D04AAB4-35ED-47D6-A673-127D88747BCA}"/>
    <dgm:cxn modelId="{6398B47B-9B0A-4D54-9954-D75B7B78A422}" type="presOf" srcId="{AB1BC919-0065-455D-905C-2E70D9E78CFA}" destId="{9FAE7B18-E5C8-4672-8656-D9AF5F5C5B0C}" srcOrd="0" destOrd="0" presId="urn:microsoft.com/office/officeart/2005/8/layout/radial1"/>
    <dgm:cxn modelId="{E1375287-D026-4A29-A044-D0C1719D89A3}" type="presOf" srcId="{FA9E3F88-F725-4BF9-9D5E-80C082D7EB05}" destId="{488AA111-4675-4645-82E4-BFFA9C25A185}" srcOrd="0" destOrd="0" presId="urn:microsoft.com/office/officeart/2005/8/layout/radial1"/>
    <dgm:cxn modelId="{955DA89A-53FE-473A-9B2D-C51B4D612385}" type="presOf" srcId="{CE1B579B-214D-4234-8FE0-646E526990A3}" destId="{C29C3483-711D-4D85-9627-EE12747A7900}" srcOrd="0" destOrd="0" presId="urn:microsoft.com/office/officeart/2005/8/layout/radial1"/>
    <dgm:cxn modelId="{9C937AC7-0591-451B-80A3-AB77031343A9}" srcId="{5C64FF98-8327-45EB-A809-AB60EF910EE1}" destId="{2918AF82-D191-410A-8449-BB30E06BF9B0}" srcOrd="7" destOrd="0" parTransId="{1DE12FBD-855F-4F90-8207-42B68CF139A1}" sibTransId="{F037F754-741E-40DB-876E-322BD6132EF1}"/>
    <dgm:cxn modelId="{77782944-901F-4D95-A293-30F03A48F3C4}" type="presOf" srcId="{AB1BC919-0065-455D-905C-2E70D9E78CFA}" destId="{ECFB7C01-C1D4-4DD0-A7BB-898815D3BE4A}" srcOrd="1" destOrd="0" presId="urn:microsoft.com/office/officeart/2005/8/layout/radial1"/>
    <dgm:cxn modelId="{AB3F473E-A55D-4B34-8A98-FF99BE15B60F}" type="presParOf" srcId="{6F76D7A6-44C9-4703-950A-FBDD1A2286F3}" destId="{55E88A7D-29C0-4B88-AC5A-6DC42EBD44ED}" srcOrd="0" destOrd="0" presId="urn:microsoft.com/office/officeart/2005/8/layout/radial1"/>
    <dgm:cxn modelId="{BC242212-6791-4180-AB66-7B0901A5BDA0}" type="presParOf" srcId="{6F76D7A6-44C9-4703-950A-FBDD1A2286F3}" destId="{2FD7D016-66AD-4C81-AE11-CB294C39ED5F}" srcOrd="1" destOrd="0" presId="urn:microsoft.com/office/officeart/2005/8/layout/radial1"/>
    <dgm:cxn modelId="{B8811F97-515D-40A9-A024-0EACB71F3031}" type="presParOf" srcId="{2FD7D016-66AD-4C81-AE11-CB294C39ED5F}" destId="{BFD99E95-0BB8-41B2-84C5-7BB1ABAD9AD4}" srcOrd="0" destOrd="0" presId="urn:microsoft.com/office/officeart/2005/8/layout/radial1"/>
    <dgm:cxn modelId="{3E5C9FE3-847E-4C0D-828C-27C86990B40C}" type="presParOf" srcId="{6F76D7A6-44C9-4703-950A-FBDD1A2286F3}" destId="{4F0FFBC2-959F-4CFB-BA52-B685F6B91138}" srcOrd="2" destOrd="0" presId="urn:microsoft.com/office/officeart/2005/8/layout/radial1"/>
    <dgm:cxn modelId="{1E727637-C2BE-4B03-9E0F-8E9482AA9CCF}" type="presParOf" srcId="{6F76D7A6-44C9-4703-950A-FBDD1A2286F3}" destId="{889414A4-DDC0-4B95-92ED-6534EBE3AA40}" srcOrd="3" destOrd="0" presId="urn:microsoft.com/office/officeart/2005/8/layout/radial1"/>
    <dgm:cxn modelId="{0F04C167-5C76-45E2-8E87-368BA1A31AD9}" type="presParOf" srcId="{889414A4-DDC0-4B95-92ED-6534EBE3AA40}" destId="{F9784A30-1F85-45C1-9A2C-5F72D0DD63B5}" srcOrd="0" destOrd="0" presId="urn:microsoft.com/office/officeart/2005/8/layout/radial1"/>
    <dgm:cxn modelId="{0D59AA84-FD99-4E49-B7EB-09455B227D85}" type="presParOf" srcId="{6F76D7A6-44C9-4703-950A-FBDD1A2286F3}" destId="{B631150E-D850-4065-B3D2-0FC063FF2851}" srcOrd="4" destOrd="0" presId="urn:microsoft.com/office/officeart/2005/8/layout/radial1"/>
    <dgm:cxn modelId="{04F4652E-55E1-459F-96AA-B0DF6690E148}" type="presParOf" srcId="{6F76D7A6-44C9-4703-950A-FBDD1A2286F3}" destId="{C29C3483-711D-4D85-9627-EE12747A7900}" srcOrd="5" destOrd="0" presId="urn:microsoft.com/office/officeart/2005/8/layout/radial1"/>
    <dgm:cxn modelId="{D86767FB-E49A-4CE1-B70E-DBCBD027540C}" type="presParOf" srcId="{C29C3483-711D-4D85-9627-EE12747A7900}" destId="{A1EF9F4D-7E13-49DA-98CC-69DF0D462923}" srcOrd="0" destOrd="0" presId="urn:microsoft.com/office/officeart/2005/8/layout/radial1"/>
    <dgm:cxn modelId="{7DEF3B14-49C5-4A8F-9D03-72F17AC2373A}" type="presParOf" srcId="{6F76D7A6-44C9-4703-950A-FBDD1A2286F3}" destId="{FF8C3360-2FAF-4ADB-A207-D4A5AEA4EB1A}" srcOrd="6" destOrd="0" presId="urn:microsoft.com/office/officeart/2005/8/layout/radial1"/>
    <dgm:cxn modelId="{03A3E45B-70AD-4D30-8114-74CE5D47B14B}" type="presParOf" srcId="{6F76D7A6-44C9-4703-950A-FBDD1A2286F3}" destId="{50D95BFF-4A08-493D-A4D8-F63CDAECA42E}" srcOrd="7" destOrd="0" presId="urn:microsoft.com/office/officeart/2005/8/layout/radial1"/>
    <dgm:cxn modelId="{99F4C110-AA56-4A64-B9B0-4ED3F7A5CE3E}" type="presParOf" srcId="{50D95BFF-4A08-493D-A4D8-F63CDAECA42E}" destId="{C5D0AE5A-E1F2-417C-B768-22C26540024F}" srcOrd="0" destOrd="0" presId="urn:microsoft.com/office/officeart/2005/8/layout/radial1"/>
    <dgm:cxn modelId="{89CC1E98-DF22-48E9-9C22-5127BCB3DE28}" type="presParOf" srcId="{6F76D7A6-44C9-4703-950A-FBDD1A2286F3}" destId="{6C621138-6B64-425F-B756-F6ED5B3E46C7}" srcOrd="8" destOrd="0" presId="urn:microsoft.com/office/officeart/2005/8/layout/radial1"/>
    <dgm:cxn modelId="{02A48475-13FC-4F66-91DF-C947158C99EB}" type="presParOf" srcId="{6F76D7A6-44C9-4703-950A-FBDD1A2286F3}" destId="{93365430-02E7-4CEB-A3CA-89E250C1D91E}" srcOrd="9" destOrd="0" presId="urn:microsoft.com/office/officeart/2005/8/layout/radial1"/>
    <dgm:cxn modelId="{CD3D2EFF-CB64-4EAC-91AE-EC4DE701E1C4}" type="presParOf" srcId="{93365430-02E7-4CEB-A3CA-89E250C1D91E}" destId="{ECAA156E-B577-4069-B201-7BFDA32B717A}" srcOrd="0" destOrd="0" presId="urn:microsoft.com/office/officeart/2005/8/layout/radial1"/>
    <dgm:cxn modelId="{51C68BB6-3FD3-4B5B-A568-52F0C6EF4FBF}" type="presParOf" srcId="{6F76D7A6-44C9-4703-950A-FBDD1A2286F3}" destId="{488AA111-4675-4645-82E4-BFFA9C25A185}" srcOrd="10" destOrd="0" presId="urn:microsoft.com/office/officeart/2005/8/layout/radial1"/>
    <dgm:cxn modelId="{71E833C9-729B-4015-A170-98286D64E333}" type="presParOf" srcId="{6F76D7A6-44C9-4703-950A-FBDD1A2286F3}" destId="{9FAE7B18-E5C8-4672-8656-D9AF5F5C5B0C}" srcOrd="11" destOrd="0" presId="urn:microsoft.com/office/officeart/2005/8/layout/radial1"/>
    <dgm:cxn modelId="{9AF2EBD3-51C1-486F-A3F3-212073BCCC42}" type="presParOf" srcId="{9FAE7B18-E5C8-4672-8656-D9AF5F5C5B0C}" destId="{ECFB7C01-C1D4-4DD0-A7BB-898815D3BE4A}" srcOrd="0" destOrd="0" presId="urn:microsoft.com/office/officeart/2005/8/layout/radial1"/>
    <dgm:cxn modelId="{F665F1EA-6C43-4452-A542-344046E68936}" type="presParOf" srcId="{6F76D7A6-44C9-4703-950A-FBDD1A2286F3}" destId="{EAA28ACB-A72E-4754-ACD5-8380A5C637B9}" srcOrd="12" destOrd="0" presId="urn:microsoft.com/office/officeart/2005/8/layout/radial1"/>
    <dgm:cxn modelId="{99FB1936-3564-46A9-A2B4-7A000FC262DA}" type="presParOf" srcId="{6F76D7A6-44C9-4703-950A-FBDD1A2286F3}" destId="{C62EFD06-77C9-4DFB-A21E-DB5BF70CA8D2}" srcOrd="13" destOrd="0" presId="urn:microsoft.com/office/officeart/2005/8/layout/radial1"/>
    <dgm:cxn modelId="{F539BA02-FB42-46B2-B383-52EC331FBA00}" type="presParOf" srcId="{C62EFD06-77C9-4DFB-A21E-DB5BF70CA8D2}" destId="{6A33A0FE-F038-4979-B0FF-D0F46C0FEF5B}" srcOrd="0" destOrd="0" presId="urn:microsoft.com/office/officeart/2005/8/layout/radial1"/>
    <dgm:cxn modelId="{34ED11DC-76AD-4981-B996-0143C120AE27}" type="presParOf" srcId="{6F76D7A6-44C9-4703-950A-FBDD1A2286F3}" destId="{1DD200E7-6B8C-4CD3-B7E9-9850F4E36EAF}" srcOrd="14" destOrd="0" presId="urn:microsoft.com/office/officeart/2005/8/layout/radial1"/>
    <dgm:cxn modelId="{00503715-0D0F-4DED-8F41-997AA6B6D1F2}" type="presParOf" srcId="{6F76D7A6-44C9-4703-950A-FBDD1A2286F3}" destId="{392EE8DB-5AC0-4D3B-9AED-1090AA68742C}" srcOrd="15" destOrd="0" presId="urn:microsoft.com/office/officeart/2005/8/layout/radial1"/>
    <dgm:cxn modelId="{2F90BC44-7110-4BB5-B51E-3F13D42ACE6D}" type="presParOf" srcId="{392EE8DB-5AC0-4D3B-9AED-1090AA68742C}" destId="{DB121D32-4587-43EF-9F0B-F95E27C5D82A}" srcOrd="0" destOrd="0" presId="urn:microsoft.com/office/officeart/2005/8/layout/radial1"/>
    <dgm:cxn modelId="{993E17B1-60EF-49B4-A755-E270382DEE82}" type="presParOf" srcId="{6F76D7A6-44C9-4703-950A-FBDD1A2286F3}" destId="{9F0DDFBF-1CB4-471C-85CE-9BB6B2822252}" srcOrd="16" destOrd="0" presId="urn:microsoft.com/office/officeart/2005/8/layout/radial1"/>
    <dgm:cxn modelId="{D12F9A44-0559-40AE-9AC6-3FD37A443AC7}" type="presParOf" srcId="{6F76D7A6-44C9-4703-950A-FBDD1A2286F3}" destId="{70F20383-4920-4966-91E5-729FBE942AE0}" srcOrd="17" destOrd="0" presId="urn:microsoft.com/office/officeart/2005/8/layout/radial1"/>
    <dgm:cxn modelId="{24A0AFE9-9730-449F-B6E3-7F8975C1E07E}" type="presParOf" srcId="{70F20383-4920-4966-91E5-729FBE942AE0}" destId="{CA5C43F2-EDE9-421E-8A63-32591CCFD9D2}" srcOrd="0" destOrd="0" presId="urn:microsoft.com/office/officeart/2005/8/layout/radial1"/>
    <dgm:cxn modelId="{0578AD21-B3B6-4B13-9FF8-569A286680D1}" type="presParOf" srcId="{6F76D7A6-44C9-4703-950A-FBDD1A2286F3}" destId="{61760099-ACDC-4B69-9419-8F7D689D1034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E88A7D-29C0-4B88-AC5A-6DC42EBD44ED}">
      <dsp:nvSpPr>
        <dsp:cNvPr id="0" name=""/>
        <dsp:cNvSpPr/>
      </dsp:nvSpPr>
      <dsp:spPr>
        <a:xfrm>
          <a:off x="1926772" y="3094680"/>
          <a:ext cx="2789193" cy="28623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 работы с родителями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6772" y="3094680"/>
        <a:ext cx="2789193" cy="2862359"/>
      </dsp:txXfrm>
    </dsp:sp>
    <dsp:sp modelId="{2FD7D016-66AD-4C81-AE11-CB294C39ED5F}">
      <dsp:nvSpPr>
        <dsp:cNvPr id="0" name=""/>
        <dsp:cNvSpPr/>
      </dsp:nvSpPr>
      <dsp:spPr>
        <a:xfrm rot="16200000">
          <a:off x="3063473" y="2817992"/>
          <a:ext cx="515791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15791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308474" y="2823890"/>
        <a:ext cx="25789" cy="25789"/>
      </dsp:txXfrm>
    </dsp:sp>
    <dsp:sp modelId="{4F0FFBC2-959F-4CFB-BA52-B685F6B91138}">
      <dsp:nvSpPr>
        <dsp:cNvPr id="0" name=""/>
        <dsp:cNvSpPr/>
      </dsp:nvSpPr>
      <dsp:spPr>
        <a:xfrm>
          <a:off x="2577369" y="1191851"/>
          <a:ext cx="1487999" cy="13870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Презентации</a:t>
          </a:r>
          <a:endParaRPr lang="ru-RU" sz="1400" kern="1200" dirty="0"/>
        </a:p>
      </dsp:txBody>
      <dsp:txXfrm>
        <a:off x="2577369" y="1191851"/>
        <a:ext cx="1487999" cy="1387037"/>
      </dsp:txXfrm>
    </dsp:sp>
    <dsp:sp modelId="{889414A4-DDC0-4B95-92ED-6534EBE3AA40}">
      <dsp:nvSpPr>
        <dsp:cNvPr id="0" name=""/>
        <dsp:cNvSpPr/>
      </dsp:nvSpPr>
      <dsp:spPr>
        <a:xfrm rot="18600000">
          <a:off x="4140203" y="3227044"/>
          <a:ext cx="510466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10466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600000">
        <a:off x="4382674" y="3233075"/>
        <a:ext cx="25523" cy="25523"/>
      </dsp:txXfrm>
    </dsp:sp>
    <dsp:sp modelId="{B631150E-D850-4065-B3D2-0FC063FF2851}">
      <dsp:nvSpPr>
        <dsp:cNvPr id="0" name=""/>
        <dsp:cNvSpPr/>
      </dsp:nvSpPr>
      <dsp:spPr>
        <a:xfrm>
          <a:off x="4271321" y="1809609"/>
          <a:ext cx="1494643" cy="13870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Круглые столы</a:t>
          </a:r>
          <a:endParaRPr lang="ru-RU" sz="1400" kern="1200" dirty="0"/>
        </a:p>
      </dsp:txBody>
      <dsp:txXfrm>
        <a:off x="4271321" y="1809609"/>
        <a:ext cx="1494643" cy="1387037"/>
      </dsp:txXfrm>
    </dsp:sp>
    <dsp:sp modelId="{C29C3483-711D-4D85-9627-EE12747A7900}">
      <dsp:nvSpPr>
        <dsp:cNvPr id="0" name=""/>
        <dsp:cNvSpPr/>
      </dsp:nvSpPr>
      <dsp:spPr>
        <a:xfrm rot="21000000">
          <a:off x="4691637" y="4216847"/>
          <a:ext cx="551311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51311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00000">
        <a:off x="4953510" y="4221856"/>
        <a:ext cx="27565" cy="27565"/>
      </dsp:txXfrm>
    </dsp:sp>
    <dsp:sp modelId="{FF8C3360-2FAF-4ADB-A207-D4A5AEA4EB1A}">
      <dsp:nvSpPr>
        <dsp:cNvPr id="0" name=""/>
        <dsp:cNvSpPr/>
      </dsp:nvSpPr>
      <dsp:spPr>
        <a:xfrm>
          <a:off x="5228225" y="3373825"/>
          <a:ext cx="1387037" cy="13870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Показ открытых занятий</a:t>
          </a:r>
          <a:endParaRPr lang="ru-RU" sz="1400" kern="1200" dirty="0"/>
        </a:p>
      </dsp:txBody>
      <dsp:txXfrm>
        <a:off x="5228225" y="3373825"/>
        <a:ext cx="1387037" cy="1387037"/>
      </dsp:txXfrm>
    </dsp:sp>
    <dsp:sp modelId="{50D95BFF-4A08-493D-A4D8-F63CDAECA42E}">
      <dsp:nvSpPr>
        <dsp:cNvPr id="0" name=""/>
        <dsp:cNvSpPr/>
      </dsp:nvSpPr>
      <dsp:spPr>
        <a:xfrm rot="1800000">
          <a:off x="4500410" y="5344680"/>
          <a:ext cx="543492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43492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4758569" y="5349885"/>
        <a:ext cx="27174" cy="27174"/>
      </dsp:txXfrm>
    </dsp:sp>
    <dsp:sp modelId="{6C621138-6B64-425F-B756-F6ED5B3E46C7}">
      <dsp:nvSpPr>
        <dsp:cNvPr id="0" name=""/>
        <dsp:cNvSpPr/>
      </dsp:nvSpPr>
      <dsp:spPr>
        <a:xfrm>
          <a:off x="4914581" y="5152586"/>
          <a:ext cx="1387037" cy="13870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Наглядная информация</a:t>
          </a:r>
          <a:endParaRPr lang="ru-RU" sz="1400" kern="1200" dirty="0"/>
        </a:p>
      </dsp:txBody>
      <dsp:txXfrm>
        <a:off x="4914581" y="5152586"/>
        <a:ext cx="1387037" cy="1387037"/>
      </dsp:txXfrm>
    </dsp:sp>
    <dsp:sp modelId="{93365430-02E7-4CEB-A3CA-89E250C1D91E}">
      <dsp:nvSpPr>
        <dsp:cNvPr id="0" name=""/>
        <dsp:cNvSpPr/>
      </dsp:nvSpPr>
      <dsp:spPr>
        <a:xfrm rot="4200000">
          <a:off x="3640527" y="6088875"/>
          <a:ext cx="51314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13145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200000">
        <a:off x="3884271" y="6094838"/>
        <a:ext cx="25657" cy="25657"/>
      </dsp:txXfrm>
    </dsp:sp>
    <dsp:sp modelId="{488AA111-4675-4645-82E4-BFFA9C25A185}">
      <dsp:nvSpPr>
        <dsp:cNvPr id="0" name=""/>
        <dsp:cNvSpPr/>
      </dsp:nvSpPr>
      <dsp:spPr>
        <a:xfrm>
          <a:off x="3462417" y="6313590"/>
          <a:ext cx="1524104" cy="13870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Родительские собрания</a:t>
          </a:r>
          <a:endParaRPr lang="ru-RU" sz="1400" kern="1200" dirty="0"/>
        </a:p>
      </dsp:txBody>
      <dsp:txXfrm>
        <a:off x="3462417" y="6313590"/>
        <a:ext cx="1524104" cy="1387037"/>
      </dsp:txXfrm>
    </dsp:sp>
    <dsp:sp modelId="{9FAE7B18-E5C8-4672-8656-D9AF5F5C5B0C}">
      <dsp:nvSpPr>
        <dsp:cNvPr id="0" name=""/>
        <dsp:cNvSpPr/>
      </dsp:nvSpPr>
      <dsp:spPr>
        <a:xfrm rot="6600000">
          <a:off x="2486714" y="6090521"/>
          <a:ext cx="516649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16649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600000">
        <a:off x="2732122" y="6096397"/>
        <a:ext cx="25832" cy="25832"/>
      </dsp:txXfrm>
    </dsp:sp>
    <dsp:sp modelId="{EAA28ACB-A72E-4754-ACD5-8380A5C637B9}">
      <dsp:nvSpPr>
        <dsp:cNvPr id="0" name=""/>
        <dsp:cNvSpPr/>
      </dsp:nvSpPr>
      <dsp:spPr>
        <a:xfrm>
          <a:off x="1692320" y="6313590"/>
          <a:ext cx="1451895" cy="13870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Беседы</a:t>
          </a:r>
          <a:endParaRPr lang="ru-RU" sz="1400" kern="1200" dirty="0"/>
        </a:p>
      </dsp:txBody>
      <dsp:txXfrm>
        <a:off x="1692320" y="6313590"/>
        <a:ext cx="1451895" cy="1387037"/>
      </dsp:txXfrm>
    </dsp:sp>
    <dsp:sp modelId="{C62EFD06-77C9-4DFB-A21E-DB5BF70CA8D2}">
      <dsp:nvSpPr>
        <dsp:cNvPr id="0" name=""/>
        <dsp:cNvSpPr/>
      </dsp:nvSpPr>
      <dsp:spPr>
        <a:xfrm rot="9000000">
          <a:off x="1620306" y="5338927"/>
          <a:ext cx="520479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20479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1867534" y="5344707"/>
        <a:ext cx="26023" cy="26023"/>
      </dsp:txXfrm>
    </dsp:sp>
    <dsp:sp modelId="{1DD200E7-6B8C-4CD3-B7E9-9850F4E36EAF}">
      <dsp:nvSpPr>
        <dsp:cNvPr id="0" name=""/>
        <dsp:cNvSpPr/>
      </dsp:nvSpPr>
      <dsp:spPr>
        <a:xfrm>
          <a:off x="309910" y="5152586"/>
          <a:ext cx="1449454" cy="13870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/>
            <a:t>Консультации</a:t>
          </a:r>
        </a:p>
      </dsp:txBody>
      <dsp:txXfrm>
        <a:off x="309910" y="5152586"/>
        <a:ext cx="1449454" cy="1387037"/>
      </dsp:txXfrm>
    </dsp:sp>
    <dsp:sp modelId="{392EE8DB-5AC0-4D3B-9AED-1090AA68742C}">
      <dsp:nvSpPr>
        <dsp:cNvPr id="0" name=""/>
        <dsp:cNvSpPr/>
      </dsp:nvSpPr>
      <dsp:spPr>
        <a:xfrm rot="11400000">
          <a:off x="1399788" y="4216847"/>
          <a:ext cx="551311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51311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400000">
        <a:off x="1661662" y="4221856"/>
        <a:ext cx="27565" cy="27565"/>
      </dsp:txXfrm>
    </dsp:sp>
    <dsp:sp modelId="{9F0DDFBF-1CB4-471C-85CE-9BB6B2822252}">
      <dsp:nvSpPr>
        <dsp:cNvPr id="0" name=""/>
        <dsp:cNvSpPr/>
      </dsp:nvSpPr>
      <dsp:spPr>
        <a:xfrm>
          <a:off x="27475" y="3373825"/>
          <a:ext cx="1387037" cy="13870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Дни открытых дверей</a:t>
          </a:r>
          <a:endParaRPr lang="ru-RU" sz="1400" kern="1200" dirty="0"/>
        </a:p>
      </dsp:txBody>
      <dsp:txXfrm>
        <a:off x="27475" y="3373825"/>
        <a:ext cx="1387037" cy="1387037"/>
      </dsp:txXfrm>
    </dsp:sp>
    <dsp:sp modelId="{70F20383-4920-4966-91E5-729FBE942AE0}">
      <dsp:nvSpPr>
        <dsp:cNvPr id="0" name=""/>
        <dsp:cNvSpPr/>
      </dsp:nvSpPr>
      <dsp:spPr>
        <a:xfrm rot="13800000">
          <a:off x="1974995" y="3219083"/>
          <a:ext cx="531252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531252" y="187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800000">
        <a:off x="2227339" y="3224594"/>
        <a:ext cx="26562" cy="26562"/>
      </dsp:txXfrm>
    </dsp:sp>
    <dsp:sp modelId="{61760099-ACDC-4B69-9419-8F7D689D1034}">
      <dsp:nvSpPr>
        <dsp:cNvPr id="0" name=""/>
        <dsp:cNvSpPr/>
      </dsp:nvSpPr>
      <dsp:spPr>
        <a:xfrm>
          <a:off x="930576" y="1809609"/>
          <a:ext cx="1387037" cy="13870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Совместные праздники и досуги</a:t>
          </a:r>
          <a:endParaRPr lang="ru-RU" sz="1400" kern="1200" dirty="0"/>
        </a:p>
      </dsp:txBody>
      <dsp:txXfrm>
        <a:off x="930576" y="1809609"/>
        <a:ext cx="1387037" cy="1387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4585-42A9-4E41-B63E-1E1331B43FF1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0495-9C3D-4A88-9F8A-35068B9694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8640" y="-24256"/>
            <a:ext cx="6463620" cy="9168256"/>
          </a:xfrm>
          <a:prstGeom prst="rect">
            <a:avLst/>
          </a:prstGeom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32656" y="5868144"/>
            <a:ext cx="626469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Ибраимова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Эльзара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Феридовна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276872" y="6732240"/>
            <a:ext cx="216024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Воспитатель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32656" y="7380312"/>
            <a:ext cx="626469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МБДОУ « Детский сад « Журавлик»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667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71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811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1000108" y="1142976"/>
            <a:ext cx="494917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6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Портфолио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2" name="Рисунок 11" descr="SAM_0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54" y="2000232"/>
            <a:ext cx="2946794" cy="392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740" y="0"/>
            <a:ext cx="6446520" cy="9144000"/>
          </a:xfrm>
          <a:prstGeom prst="rect">
            <a:avLst/>
          </a:prstGeom>
        </p:spPr>
      </p:pic>
      <p:pic>
        <p:nvPicPr>
          <p:cNvPr id="6" name="Рисунок 5" descr="Изображение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619672"/>
            <a:ext cx="2996952" cy="4113463"/>
          </a:xfrm>
          <a:prstGeom prst="rect">
            <a:avLst/>
          </a:prstGeom>
        </p:spPr>
      </p:pic>
      <p:pic>
        <p:nvPicPr>
          <p:cNvPr id="8" name="Рисунок 7" descr="Изображение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3923928"/>
            <a:ext cx="278053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739" y="0"/>
            <a:ext cx="6446520" cy="9143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648" y="1979712"/>
            <a:ext cx="6597352" cy="533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«Почему я работаю в детском саду?»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«… Быть может, труд наш с виду неприметен,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лишь одно я знаю – малыши,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спешат к нам в сад, с утра торопят маму -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 быстрее, мама, побежим!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Наверное – это вот и есть ответ –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ценнее нашего труда на свете нет!»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740" y="0"/>
            <a:ext cx="644652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0728" y="1619672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760" y="1115616"/>
            <a:ext cx="4896544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a typeface="Times New Roman"/>
              </a:rPr>
              <a:t>Информационная карта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672" y="2339752"/>
            <a:ext cx="597666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0066"/>
                </a:solidFill>
                <a:ea typeface="Batang" panose="02030600000101010101" pitchFamily="18" charset="-127"/>
              </a:rPr>
              <a:t>Ибраимова </a:t>
            </a:r>
            <a:r>
              <a:rPr lang="ru-RU" sz="2400" b="1" i="1" dirty="0" err="1" smtClean="0">
                <a:solidFill>
                  <a:srgbClr val="660066"/>
                </a:solidFill>
                <a:ea typeface="Batang" panose="02030600000101010101" pitchFamily="18" charset="-127"/>
              </a:rPr>
              <a:t>Эльзара</a:t>
            </a:r>
            <a:r>
              <a:rPr lang="ru-RU" sz="2400" b="1" i="1" dirty="0" smtClean="0">
                <a:solidFill>
                  <a:srgbClr val="660066"/>
                </a:solidFill>
                <a:ea typeface="Batang" panose="02030600000101010101" pitchFamily="18" charset="-127"/>
              </a:rPr>
              <a:t> </a:t>
            </a:r>
            <a:r>
              <a:rPr lang="ru-RU" sz="2400" b="1" i="1" dirty="0" err="1" smtClean="0">
                <a:solidFill>
                  <a:srgbClr val="660066"/>
                </a:solidFill>
                <a:ea typeface="Batang" panose="02030600000101010101" pitchFamily="18" charset="-127"/>
              </a:rPr>
              <a:t>Феридовна</a:t>
            </a:r>
            <a:endParaRPr lang="ru-RU" sz="2400" b="1" i="1" dirty="0" smtClean="0">
              <a:solidFill>
                <a:srgbClr val="660066"/>
              </a:solidFill>
              <a:ea typeface="Batang" panose="02030600000101010101" pitchFamily="18" charset="-127"/>
            </a:endParaRPr>
          </a:p>
          <a:p>
            <a:pPr algn="ctr"/>
            <a:endParaRPr lang="ru-RU" sz="1400" b="1" dirty="0" smtClean="0"/>
          </a:p>
          <a:p>
            <a:r>
              <a:rPr lang="ru-RU" dirty="0" smtClean="0"/>
              <a:t>         </a:t>
            </a:r>
            <a:r>
              <a:rPr lang="ru-RU" sz="2000" b="1" dirty="0" smtClean="0"/>
              <a:t>Дата рождения:  </a:t>
            </a:r>
            <a:r>
              <a:rPr lang="ru-RU" sz="2000" dirty="0" smtClean="0"/>
              <a:t>24. 07. 1981 г.</a:t>
            </a:r>
          </a:p>
          <a:p>
            <a:r>
              <a:rPr lang="ru-RU" sz="2000" b="1" dirty="0" smtClean="0"/>
              <a:t>         Образование:  </a:t>
            </a:r>
            <a:r>
              <a:rPr lang="ru-RU" sz="2000" dirty="0" smtClean="0"/>
              <a:t>высшее</a:t>
            </a:r>
          </a:p>
          <a:p>
            <a:r>
              <a:rPr lang="ru-RU" sz="2000" dirty="0" smtClean="0"/>
              <a:t>                 </a:t>
            </a:r>
            <a:r>
              <a:rPr lang="ru-RU" sz="2000" dirty="0" smtClean="0"/>
              <a:t>КГИПУ г. Симферополь 2003 г</a:t>
            </a:r>
            <a:endParaRPr lang="ru-RU" sz="2000" dirty="0" smtClean="0"/>
          </a:p>
          <a:p>
            <a:r>
              <a:rPr lang="ru-RU" sz="2000" dirty="0" smtClean="0"/>
              <a:t>         </a:t>
            </a:r>
            <a:r>
              <a:rPr lang="ru-RU" sz="2000" b="1" dirty="0" smtClean="0"/>
              <a:t>Место работы: </a:t>
            </a:r>
            <a:r>
              <a:rPr lang="ru-RU" sz="2000" dirty="0" smtClean="0"/>
              <a:t>МБДОУ </a:t>
            </a:r>
            <a:r>
              <a:rPr lang="ru-RU" sz="2000" dirty="0" smtClean="0"/>
              <a:t>« Детский </a:t>
            </a:r>
            <a:r>
              <a:rPr lang="ru-RU" sz="2000" dirty="0" smtClean="0"/>
              <a:t>сад </a:t>
            </a:r>
            <a:r>
              <a:rPr lang="ru-RU" sz="2000" dirty="0" smtClean="0"/>
              <a:t>« Журавлик»</a:t>
            </a:r>
            <a:endParaRPr lang="ru-RU" sz="2000" dirty="0" smtClean="0"/>
          </a:p>
          <a:p>
            <a:r>
              <a:rPr lang="ru-RU" sz="2000" dirty="0" smtClean="0"/>
              <a:t>         </a:t>
            </a:r>
            <a:r>
              <a:rPr lang="ru-RU" sz="2000" dirty="0" smtClean="0"/>
              <a:t>с. Укромное</a:t>
            </a:r>
            <a:endParaRPr lang="ru-RU" sz="2000" dirty="0" smtClean="0"/>
          </a:p>
          <a:p>
            <a:r>
              <a:rPr lang="ru-RU" sz="2000" dirty="0" smtClean="0"/>
              <a:t>         </a:t>
            </a:r>
            <a:r>
              <a:rPr lang="ru-RU" sz="2000" b="1" dirty="0" smtClean="0"/>
              <a:t>Занимаемая должность:</a:t>
            </a:r>
            <a:r>
              <a:rPr lang="ru-RU" sz="2000" dirty="0" smtClean="0"/>
              <a:t>  воспитатель  </a:t>
            </a:r>
          </a:p>
          <a:p>
            <a:r>
              <a:rPr lang="ru-RU" sz="2000" dirty="0" smtClean="0"/>
              <a:t>         </a:t>
            </a:r>
            <a:r>
              <a:rPr lang="ru-RU" sz="2000" b="1" dirty="0" smtClean="0"/>
              <a:t>Стаж работы:</a:t>
            </a:r>
          </a:p>
          <a:p>
            <a:r>
              <a:rPr lang="ru-RU" sz="2000" dirty="0" smtClean="0"/>
              <a:t>                          </a:t>
            </a:r>
            <a:r>
              <a:rPr lang="ru-RU" sz="2000" dirty="0" smtClean="0"/>
              <a:t>  </a:t>
            </a:r>
            <a:r>
              <a:rPr lang="ru-RU" sz="2000" dirty="0" smtClean="0"/>
              <a:t>а) </a:t>
            </a:r>
            <a:r>
              <a:rPr lang="ru-RU" sz="2000" dirty="0" smtClean="0"/>
              <a:t>педагогический стаж 12 лет 5 </a:t>
            </a:r>
            <a:r>
              <a:rPr lang="ru-RU" sz="2000" dirty="0" err="1" smtClean="0"/>
              <a:t>мес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r>
              <a:rPr lang="ru-RU" sz="2000" dirty="0" smtClean="0"/>
              <a:t>                            </a:t>
            </a:r>
            <a:r>
              <a:rPr lang="ru-RU" sz="2000" dirty="0" smtClean="0"/>
              <a:t>б</a:t>
            </a:r>
            <a:r>
              <a:rPr lang="ru-RU" sz="2000" dirty="0" smtClean="0"/>
              <a:t>) в данном учреждении </a:t>
            </a:r>
            <a:r>
              <a:rPr lang="ru-RU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 smtClean="0"/>
              <a:t>лет;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          Личный сайт</a:t>
            </a:r>
            <a:r>
              <a:rPr lang="ru-RU" sz="2000" b="1" dirty="0" smtClean="0"/>
              <a:t>: </a:t>
            </a:r>
            <a:r>
              <a:rPr lang="en-US" sz="2000" dirty="0" smtClean="0"/>
              <a:t>ibraimova_e_f.a2b2.ru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740" y="0"/>
            <a:ext cx="6446520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4744" y="1907704"/>
            <a:ext cx="468052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Применение ИКТ в образовательном процессе.</a:t>
            </a:r>
            <a:r>
              <a:rPr lang="ru-RU" sz="2000" dirty="0" smtClean="0"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cs typeface="Arial" panose="020B0604020202020204" pitchFamily="34" charset="0"/>
              </a:rPr>
              <a:t>Создание личного сайта в социальной сети работников образования </a:t>
            </a:r>
            <a:r>
              <a:rPr lang="ru-RU" sz="2000" dirty="0" smtClean="0"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cs typeface="Arial" panose="020B0604020202020204" pitchFamily="34" charset="0"/>
              </a:rPr>
              <a:t>a2b2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en-US" sz="2000" dirty="0" smtClean="0"/>
              <a:t>          ibraimova_e_f.a2b2.ru</a:t>
            </a:r>
            <a:endParaRPr lang="ru-RU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ea typeface="Calibri"/>
                <a:cs typeface="Arial" panose="020B0604020202020204" pitchFamily="34" charset="0"/>
              </a:rPr>
              <a:t>творческих </a:t>
            </a:r>
            <a:r>
              <a:rPr lang="ru-RU" sz="2000" dirty="0" smtClean="0">
                <a:ea typeface="Calibri"/>
                <a:cs typeface="Arial" panose="020B0604020202020204" pitchFamily="34" charset="0"/>
              </a:rPr>
              <a:t>педагогических конкурсах, семинарах. 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cs typeface="Arial" panose="020B0604020202020204" pitchFamily="34" charset="0"/>
              </a:rPr>
              <a:t>Открытые </a:t>
            </a:r>
            <a:r>
              <a:rPr lang="ru-RU" sz="2000" dirty="0" smtClean="0">
                <a:cs typeface="Arial" panose="020B0604020202020204" pitchFamily="34" charset="0"/>
              </a:rPr>
              <a:t>показы педагогической деятельности, целевых  прогулок.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cs typeface="Arial" panose="020B0604020202020204" pitchFamily="34" charset="0"/>
              </a:rPr>
              <a:t>Участие в разработке </a:t>
            </a:r>
            <a:r>
              <a:rPr lang="ru-RU" sz="2000" dirty="0" smtClean="0">
                <a:cs typeface="Arial" panose="020B0604020202020204" pitchFamily="34" charset="0"/>
              </a:rPr>
              <a:t>рабочей программы </a:t>
            </a:r>
            <a:r>
              <a:rPr lang="ru-RU" sz="2000" dirty="0" smtClean="0">
                <a:cs typeface="Arial" panose="020B0604020202020204" pitchFamily="34" charset="0"/>
              </a:rPr>
              <a:t>дошкольного образования ДОУ в соответствии с </a:t>
            </a:r>
            <a:r>
              <a:rPr lang="ru-RU" sz="2000" dirty="0" smtClean="0">
                <a:cs typeface="Arial" panose="020B0604020202020204" pitchFamily="34" charset="0"/>
              </a:rPr>
              <a:t>ФГОС.</a:t>
            </a:r>
            <a:endParaRPr lang="ru-RU" sz="2000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cs typeface="Arial" panose="020B0604020202020204" pitchFamily="34" charset="0"/>
              </a:rPr>
              <a:t>Самообразование</a:t>
            </a:r>
            <a:r>
              <a:rPr lang="ru-RU" sz="2000" dirty="0" smtClean="0"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/>
              <a:buChar char=""/>
              <a:tabLst>
                <a:tab pos="457200" algn="l"/>
              </a:tabLst>
            </a:pPr>
            <a:r>
              <a:rPr lang="ru-RU" sz="2000" dirty="0" smtClean="0">
                <a:cs typeface="Arial" panose="020B0604020202020204" pitchFamily="34" charset="0"/>
              </a:rPr>
              <a:t>Нетрадиционные формы работы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714500" y="1458523"/>
            <a:ext cx="452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a typeface="Times New Roman"/>
              </a:rPr>
              <a:t>Участие в инновационной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284936337"/>
              </p:ext>
            </p:extLst>
          </p:nvPr>
        </p:nvGraphicFramePr>
        <p:xfrm>
          <a:off x="80628" y="155509"/>
          <a:ext cx="6642738" cy="889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579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3"/>
    </mc:Choice>
    <mc:Fallback>
      <p:transition spd="slow" advTm="22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44652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648" y="1547665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06.jpg"/>
          <p:cNvPicPr>
            <a:picLocks noChangeAspect="1"/>
          </p:cNvPicPr>
          <p:nvPr/>
        </p:nvPicPr>
        <p:blipFill>
          <a:blip r:embed="rId3" cstate="print"/>
          <a:srcRect l="10204" t="8333" r="18367" b="58334"/>
          <a:stretch>
            <a:fillRect/>
          </a:stretch>
        </p:blipFill>
        <p:spPr>
          <a:xfrm>
            <a:off x="692696" y="2267744"/>
            <a:ext cx="3960440" cy="2592288"/>
          </a:xfrm>
          <a:prstGeom prst="rect">
            <a:avLst/>
          </a:prstGeom>
        </p:spPr>
      </p:pic>
      <p:pic>
        <p:nvPicPr>
          <p:cNvPr id="6" name="Рисунок 5" descr="Изображение 007.jpg"/>
          <p:cNvPicPr>
            <a:picLocks noChangeAspect="1"/>
          </p:cNvPicPr>
          <p:nvPr/>
        </p:nvPicPr>
        <p:blipFill>
          <a:blip r:embed="rId4" cstate="print"/>
          <a:srcRect l="12522" t="25003" r="14434" b="36531"/>
          <a:stretch>
            <a:fillRect/>
          </a:stretch>
        </p:blipFill>
        <p:spPr>
          <a:xfrm>
            <a:off x="2420888" y="5076056"/>
            <a:ext cx="388843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0" y="0"/>
            <a:ext cx="644652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6672" y="1691680"/>
            <a:ext cx="60486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Курсы повышения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3" cstate="print"/>
          <a:srcRect l="42650" t="13971" r="21650" b="18295"/>
          <a:stretch>
            <a:fillRect/>
          </a:stretch>
        </p:blipFill>
        <p:spPr>
          <a:xfrm>
            <a:off x="1628800" y="2771800"/>
            <a:ext cx="360040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0" y="0"/>
            <a:ext cx="6446520" cy="9144000"/>
          </a:xfrm>
          <a:prstGeom prst="rect">
            <a:avLst/>
          </a:prstGeo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74364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nstantia" pitchFamily="18" charset="0"/>
                <a:cs typeface="Times New Roman" pitchFamily="18" charset="0"/>
              </a:rPr>
              <a:t>Курсы повышения квалификации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2699792"/>
            <a:ext cx="5899862" cy="429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tfolio-karandashiki (2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8640" y="-24255"/>
            <a:ext cx="6463620" cy="91682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8880" y="1259633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Грамоты</a:t>
            </a:r>
          </a:p>
        </p:txBody>
      </p:sp>
      <p:pic>
        <p:nvPicPr>
          <p:cNvPr id="6" name="Рисунок 5" descr="Изображение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835695"/>
            <a:ext cx="2664296" cy="3384377"/>
          </a:xfrm>
          <a:prstGeom prst="rect">
            <a:avLst/>
          </a:prstGeom>
        </p:spPr>
      </p:pic>
      <p:pic>
        <p:nvPicPr>
          <p:cNvPr id="9" name="Рисунок 8" descr="Изображение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2051720"/>
            <a:ext cx="2911325" cy="3995936"/>
          </a:xfrm>
          <a:prstGeom prst="rect">
            <a:avLst/>
          </a:prstGeom>
        </p:spPr>
      </p:pic>
      <p:pic>
        <p:nvPicPr>
          <p:cNvPr id="8" name="Рисунок 7" descr="Изображение 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4784" y="3851920"/>
            <a:ext cx="2655182" cy="364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227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2015-10-25T13:48:07Z</dcterms:created>
  <dcterms:modified xsi:type="dcterms:W3CDTF">2016-01-22T09:14:15Z</dcterms:modified>
</cp:coreProperties>
</file>